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31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10.jpeg" ContentType="image/jpe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4720" y="2641320"/>
            <a:ext cx="4165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779160" y="264132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44720" y="264132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4644360" y="887760"/>
            <a:ext cx="4165560" cy="33235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4644360" y="887760"/>
            <a:ext cx="4165560" cy="3323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1170720"/>
            <a:ext cx="370584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44720" y="264132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779160" y="264132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44720" y="2641320"/>
            <a:ext cx="4165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44720" y="2641320"/>
            <a:ext cx="4165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779160" y="264132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44720" y="264132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4644360" y="887760"/>
            <a:ext cx="4165560" cy="332352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4644360" y="887760"/>
            <a:ext cx="4165560" cy="3323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1170720"/>
            <a:ext cx="370584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44720" y="264132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4097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779160" y="264132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64472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779160" y="500760"/>
            <a:ext cx="2032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44720" y="2641320"/>
            <a:ext cx="4165560" cy="195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139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4397400"/>
          </a:xfrm>
          <a:custGeom>
            <a:avLst/>
            <a:gdLst/>
            <a:ahLst/>
            <a:rect l="l" t="t" r="r" b="b"/>
            <a:pathLst>
              <a:path w="365770" h="175924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0" y="0"/>
            <a:ext cx="4313160" cy="514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CustomShape 2"/>
          <p:cNvSpPr/>
          <p:nvPr/>
        </p:nvSpPr>
        <p:spPr>
          <a:xfrm>
            <a:off x="0" y="44280"/>
            <a:ext cx="4312800" cy="4398480"/>
          </a:xfrm>
          <a:custGeom>
            <a:avLst/>
            <a:gdLst/>
            <a:ahLst/>
            <a:rect l="l" t="t" r="r" b="b"/>
            <a:pathLst>
              <a:path w="172545" h="17597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3"/>
          <p:cNvSpPr/>
          <p:nvPr/>
        </p:nvSpPr>
        <p:spPr>
          <a:xfrm>
            <a:off x="0" y="0"/>
            <a:ext cx="4316040" cy="4394880"/>
          </a:xfrm>
          <a:custGeom>
            <a:avLst/>
            <a:gdLst/>
            <a:ahLst/>
            <a:rect l="l" t="t" r="r" b="b"/>
            <a:pathLst>
              <a:path w="172676" h="175824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4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5840" cy="25081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11760" y="539640"/>
            <a:ext cx="8519760" cy="12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fr-FR" sz="3600" spc="-1" strike="noStrike" u="sng">
                <a:solidFill>
                  <a:srgbClr val="002f4a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Revue de projet n°2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11760" y="1871640"/>
            <a:ext cx="4241880" cy="73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i="1" lang="fr-FR" sz="1600" spc="-1" strike="noStrike" u="sng">
                <a:solidFill>
                  <a:srgbClr val="626b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Projet dremel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7545240" y="75600"/>
            <a:ext cx="149472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Vrignaud Alexis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Sicard Servan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Tardy Baptiste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14640" y="234000"/>
            <a:ext cx="370584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-Recherche de solution pour créer un système pour fixer la dremel sans que celle-ci ne bouge sur l’axe 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0240" y="-37800"/>
            <a:ext cx="135144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Google Shape;142;p23" descr=""/>
          <p:cNvPicPr/>
          <p:nvPr/>
        </p:nvPicPr>
        <p:blipFill>
          <a:blip r:embed="rId1"/>
          <a:stretch/>
        </p:blipFill>
        <p:spPr>
          <a:xfrm rot="16200000">
            <a:off x="4910040" y="-603360"/>
            <a:ext cx="3628440" cy="483804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143;p23" descr=""/>
          <p:cNvPicPr/>
          <p:nvPr/>
        </p:nvPicPr>
        <p:blipFill>
          <a:blip r:embed="rId2"/>
          <a:stretch/>
        </p:blipFill>
        <p:spPr>
          <a:xfrm>
            <a:off x="-9360" y="1992240"/>
            <a:ext cx="4353480" cy="3150360"/>
          </a:xfrm>
          <a:prstGeom prst="rect">
            <a:avLst/>
          </a:prstGeom>
          <a:ln>
            <a:noFill/>
          </a:ln>
        </p:spPr>
      </p:pic>
      <p:pic>
        <p:nvPicPr>
          <p:cNvPr id="113" name="Google Shape;144;p23" descr=""/>
          <p:cNvPicPr/>
          <p:nvPr/>
        </p:nvPicPr>
        <p:blipFill>
          <a:blip r:embed="rId3"/>
          <a:stretch/>
        </p:blipFill>
        <p:spPr>
          <a:xfrm>
            <a:off x="4305240" y="3236040"/>
            <a:ext cx="2635200" cy="190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5480" y="470160"/>
            <a:ext cx="435060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fr-F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rhéologie de la fixation de la dremel:</a:t>
            </a: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Google Shape;150;p24" descr=""/>
          <p:cNvPicPr/>
          <p:nvPr/>
        </p:nvPicPr>
        <p:blipFill>
          <a:blip r:embed="rId1"/>
          <a:stretch/>
        </p:blipFill>
        <p:spPr>
          <a:xfrm>
            <a:off x="4655880" y="0"/>
            <a:ext cx="4487400" cy="2577960"/>
          </a:xfrm>
          <a:prstGeom prst="rect">
            <a:avLst/>
          </a:prstGeom>
          <a:ln>
            <a:noFill/>
          </a:ln>
        </p:spPr>
      </p:pic>
      <p:pic>
        <p:nvPicPr>
          <p:cNvPr id="116" name="Google Shape;151;p24" descr=""/>
          <p:cNvPicPr/>
          <p:nvPr/>
        </p:nvPicPr>
        <p:blipFill>
          <a:blip r:embed="rId2"/>
          <a:stretch/>
        </p:blipFill>
        <p:spPr>
          <a:xfrm>
            <a:off x="4655880" y="2578680"/>
            <a:ext cx="4487400" cy="2569320"/>
          </a:xfrm>
          <a:prstGeom prst="rect">
            <a:avLst/>
          </a:prstGeom>
          <a:ln>
            <a:noFill/>
          </a:ln>
        </p:spPr>
      </p:pic>
      <p:pic>
        <p:nvPicPr>
          <p:cNvPr id="117" name="Google Shape;152;p24" descr=""/>
          <p:cNvPicPr/>
          <p:nvPr/>
        </p:nvPicPr>
        <p:blipFill>
          <a:blip r:embed="rId3"/>
          <a:stretch/>
        </p:blipFill>
        <p:spPr>
          <a:xfrm>
            <a:off x="15480" y="2018160"/>
            <a:ext cx="4639680" cy="267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04200" y="833400"/>
            <a:ext cx="370584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-Recherche de solution pour fixer la dremel sur le chariot par son support.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Google Shape;158;p25" descr=""/>
          <p:cNvPicPr/>
          <p:nvPr/>
        </p:nvPicPr>
        <p:blipFill>
          <a:blip r:embed="rId1"/>
          <a:stretch/>
        </p:blipFill>
        <p:spPr>
          <a:xfrm>
            <a:off x="5866200" y="2973960"/>
            <a:ext cx="3385080" cy="2096640"/>
          </a:xfrm>
          <a:prstGeom prst="rect">
            <a:avLst/>
          </a:prstGeom>
          <a:ln>
            <a:noFill/>
          </a:ln>
        </p:spPr>
      </p:pic>
      <p:pic>
        <p:nvPicPr>
          <p:cNvPr id="120" name="Google Shape;159;p25" descr=""/>
          <p:cNvPicPr/>
          <p:nvPr/>
        </p:nvPicPr>
        <p:blipFill>
          <a:blip r:embed="rId2"/>
          <a:srcRect l="0" t="19542" r="0" b="38766"/>
          <a:stretch/>
        </p:blipFill>
        <p:spPr>
          <a:xfrm>
            <a:off x="5437440" y="153360"/>
            <a:ext cx="3705840" cy="2733120"/>
          </a:xfrm>
          <a:prstGeom prst="rect">
            <a:avLst/>
          </a:prstGeom>
          <a:ln>
            <a:noFill/>
          </a:ln>
        </p:spPr>
      </p:pic>
      <p:pic>
        <p:nvPicPr>
          <p:cNvPr id="121" name="Google Shape;160;p25" descr=""/>
          <p:cNvPicPr/>
          <p:nvPr/>
        </p:nvPicPr>
        <p:blipFill>
          <a:blip r:embed="rId3"/>
          <a:stretch/>
        </p:blipFill>
        <p:spPr>
          <a:xfrm>
            <a:off x="3815640" y="2409480"/>
            <a:ext cx="2049840" cy="2733120"/>
          </a:xfrm>
          <a:prstGeom prst="rect">
            <a:avLst/>
          </a:prstGeom>
          <a:ln>
            <a:noFill/>
          </a:ln>
        </p:spPr>
      </p:pic>
      <p:pic>
        <p:nvPicPr>
          <p:cNvPr id="122" name="Google Shape;161;p25" descr=""/>
          <p:cNvPicPr/>
          <p:nvPr/>
        </p:nvPicPr>
        <p:blipFill>
          <a:blip r:embed="rId4"/>
          <a:stretch/>
        </p:blipFill>
        <p:spPr>
          <a:xfrm rot="16200000">
            <a:off x="476640" y="1842480"/>
            <a:ext cx="2862360" cy="3816720"/>
          </a:xfrm>
          <a:prstGeom prst="rect">
            <a:avLst/>
          </a:prstGeom>
          <a:ln>
            <a:noFill/>
          </a:ln>
        </p:spPr>
      </p:pic>
      <p:pic>
        <p:nvPicPr>
          <p:cNvPr id="123" name="Google Shape;162;p25" descr=""/>
          <p:cNvPicPr/>
          <p:nvPr/>
        </p:nvPicPr>
        <p:blipFill>
          <a:blip r:embed="rId5"/>
          <a:stretch/>
        </p:blipFill>
        <p:spPr>
          <a:xfrm rot="16200000">
            <a:off x="3972960" y="437760"/>
            <a:ext cx="1735560" cy="231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11760" y="500760"/>
            <a:ext cx="370584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0" lang="fr-FR" sz="2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Solution retenue: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Google Shape;168;p26" descr=""/>
          <p:cNvPicPr/>
          <p:nvPr/>
        </p:nvPicPr>
        <p:blipFill>
          <a:blip r:embed="rId1"/>
          <a:stretch/>
        </p:blipFill>
        <p:spPr>
          <a:xfrm>
            <a:off x="1295640" y="1336320"/>
            <a:ext cx="6675840" cy="380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871200"/>
            <a:ext cx="426636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-Création de la pièce “support de plaque fixe” et étude du système de mouvement en Z.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64080" y="0"/>
            <a:ext cx="1094760" cy="3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i="1" lang="fr-FR" sz="2400" spc="-1" strike="noStrike" u="sng">
                <a:solidFill>
                  <a:srgbClr val="efefe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Alexis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Google Shape;175;p27" descr=""/>
          <p:cNvPicPr/>
          <p:nvPr/>
        </p:nvPicPr>
        <p:blipFill>
          <a:blip r:embed="rId1"/>
          <a:srcRect l="21671" t="23129" r="22670" b="15264"/>
          <a:stretch/>
        </p:blipFill>
        <p:spPr>
          <a:xfrm>
            <a:off x="528840" y="2719080"/>
            <a:ext cx="3106080" cy="191016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176;p27" descr=""/>
          <p:cNvPicPr/>
          <p:nvPr/>
        </p:nvPicPr>
        <p:blipFill>
          <a:blip r:embed="rId2"/>
          <a:stretch/>
        </p:blipFill>
        <p:spPr>
          <a:xfrm>
            <a:off x="5052960" y="2719080"/>
            <a:ext cx="3437640" cy="191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11760" y="500760"/>
            <a:ext cx="370584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création de la pièce “support de plaque mobile”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Google Shape;182;p28" descr=""/>
          <p:cNvPicPr/>
          <p:nvPr/>
        </p:nvPicPr>
        <p:blipFill>
          <a:blip r:embed="rId1"/>
          <a:stretch/>
        </p:blipFill>
        <p:spPr>
          <a:xfrm>
            <a:off x="4018320" y="1102320"/>
            <a:ext cx="4820400" cy="2938320"/>
          </a:xfrm>
          <a:prstGeom prst="rect">
            <a:avLst/>
          </a:prstGeom>
          <a:ln>
            <a:noFill/>
          </a:ln>
        </p:spPr>
      </p:pic>
      <p:pic>
        <p:nvPicPr>
          <p:cNvPr id="132" name="Google Shape;183;p28" descr=""/>
          <p:cNvPicPr/>
          <p:nvPr/>
        </p:nvPicPr>
        <p:blipFill>
          <a:blip r:embed="rId2"/>
          <a:stretch/>
        </p:blipFill>
        <p:spPr>
          <a:xfrm>
            <a:off x="152280" y="1944360"/>
            <a:ext cx="3705840" cy="30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4491000" y="1440000"/>
            <a:ext cx="4580640" cy="208764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72360" y="3096000"/>
            <a:ext cx="5327280" cy="187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11760" y="539640"/>
            <a:ext cx="8519760" cy="12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fr-FR" sz="3600" spc="-1" strike="noStrike" u="sng">
                <a:solidFill>
                  <a:srgbClr val="002f4a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Sommaire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33920" y="1167480"/>
            <a:ext cx="4350960" cy="14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.Présentation du projet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.Le Projet et quelque diagramme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.Le problème d’hyperstaticité(Servan)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.Le Support pour la dremel (Baptiste)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.Création du support plaque avec étude de la course de 3mm (Alexis)</a:t>
            </a: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7960" y="55440"/>
            <a:ext cx="3705840" cy="7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Le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Google Shape;78;p15" descr=""/>
          <p:cNvPicPr/>
          <p:nvPr/>
        </p:nvPicPr>
        <p:blipFill>
          <a:blip r:embed="rId1"/>
          <a:stretch/>
        </p:blipFill>
        <p:spPr>
          <a:xfrm>
            <a:off x="709560" y="667080"/>
            <a:ext cx="2960640" cy="2368080"/>
          </a:xfrm>
          <a:prstGeom prst="rect">
            <a:avLst/>
          </a:prstGeom>
          <a:ln>
            <a:noFill/>
          </a:ln>
        </p:spPr>
      </p:pic>
      <p:pic>
        <p:nvPicPr>
          <p:cNvPr id="83" name="Google Shape;79;p15" descr=""/>
          <p:cNvPicPr/>
          <p:nvPr/>
        </p:nvPicPr>
        <p:blipFill>
          <a:blip r:embed="rId2"/>
          <a:stretch/>
        </p:blipFill>
        <p:spPr>
          <a:xfrm>
            <a:off x="5435280" y="148680"/>
            <a:ext cx="2921040" cy="236808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1483920" y="3036240"/>
            <a:ext cx="14115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efefe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chariot croisé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569280" y="2122200"/>
            <a:ext cx="161568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Dremel (appareil multifonction)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4516560" y="3920040"/>
            <a:ext cx="450792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Gravure anglaise: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r>
              <a:rPr b="0" lang="fr-F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Découpe des circuits électronique dans la plaque de cuivre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Google Shape;83;p15" descr=""/>
          <p:cNvPicPr/>
          <p:nvPr/>
        </p:nvPicPr>
        <p:blipFill>
          <a:blip r:embed="rId3"/>
          <a:stretch/>
        </p:blipFill>
        <p:spPr>
          <a:xfrm>
            <a:off x="858960" y="3398400"/>
            <a:ext cx="2388600" cy="1529640"/>
          </a:xfrm>
          <a:prstGeom prst="rect">
            <a:avLst/>
          </a:prstGeom>
          <a:ln>
            <a:noFill/>
          </a:ln>
        </p:spPr>
      </p:pic>
      <p:sp>
        <p:nvSpPr>
          <p:cNvPr id="88" name="CustomShape 5"/>
          <p:cNvSpPr/>
          <p:nvPr/>
        </p:nvSpPr>
        <p:spPr>
          <a:xfrm>
            <a:off x="1339560" y="4811040"/>
            <a:ext cx="204264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efefe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gravure anglaise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descr=""/>
          <p:cNvPicPr/>
          <p:nvPr/>
        </p:nvPicPr>
        <p:blipFill>
          <a:blip r:embed="rId1"/>
          <a:stretch/>
        </p:blipFill>
        <p:spPr>
          <a:xfrm>
            <a:off x="0" y="994320"/>
            <a:ext cx="4209120" cy="20556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929160" y="415440"/>
            <a:ext cx="2635560" cy="5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diagramme d'exigence modifié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407920" y="286920"/>
            <a:ext cx="253692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diagramme de contexte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Google Shape;92;p16" descr=""/>
          <p:cNvPicPr/>
          <p:nvPr/>
        </p:nvPicPr>
        <p:blipFill>
          <a:blip r:embed="rId2"/>
          <a:stretch/>
        </p:blipFill>
        <p:spPr>
          <a:xfrm rot="16200000">
            <a:off x="4907520" y="151560"/>
            <a:ext cx="3630600" cy="484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20960" y="500760"/>
            <a:ext cx="4077720" cy="21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0" lang="fr-FR" sz="22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Problème d’hyperstaticité: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-hyperstaticité au niveau du support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Problème N°1 : Barres en mouvements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-Problème N°2: double pivot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-solution : pivot/ponctuelle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644720" y="500760"/>
            <a:ext cx="4165560" cy="40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-installation d’un guidage pour tiges de coulissage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0" y="-83160"/>
            <a:ext cx="1185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i="1" lang="fr-FR" sz="2400" spc="-1" strike="noStrike" u="sng">
                <a:solidFill>
                  <a:srgbClr val="efefe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Servan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Google Shape;100;p17" descr=""/>
          <p:cNvPicPr/>
          <p:nvPr/>
        </p:nvPicPr>
        <p:blipFill>
          <a:blip r:embed="rId1"/>
          <a:stretch/>
        </p:blipFill>
        <p:spPr>
          <a:xfrm>
            <a:off x="4317480" y="0"/>
            <a:ext cx="4825800" cy="374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11760" y="500760"/>
            <a:ext cx="370584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Problème N°1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les barres ne reste pas droite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644720" y="500760"/>
            <a:ext cx="4165560" cy="40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fr-FR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Solutions : Création d’une équerre de guidage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Google Shape;107;p18" descr=""/>
          <p:cNvPicPr/>
          <p:nvPr/>
        </p:nvPicPr>
        <p:blipFill>
          <a:blip r:embed="rId1"/>
          <a:stretch/>
        </p:blipFill>
        <p:spPr>
          <a:xfrm>
            <a:off x="5534280" y="1346040"/>
            <a:ext cx="2777040" cy="2612160"/>
          </a:xfrm>
          <a:prstGeom prst="rect">
            <a:avLst/>
          </a:prstGeom>
          <a:ln>
            <a:noFill/>
          </a:ln>
        </p:spPr>
      </p:pic>
      <p:pic>
        <p:nvPicPr>
          <p:cNvPr id="100" name="Google Shape;108;p18" descr=""/>
          <p:cNvPicPr/>
          <p:nvPr/>
        </p:nvPicPr>
        <p:blipFill>
          <a:blip r:embed="rId2"/>
          <a:stretch/>
        </p:blipFill>
        <p:spPr>
          <a:xfrm>
            <a:off x="0" y="2454840"/>
            <a:ext cx="4303440" cy="26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11760" y="500760"/>
            <a:ext cx="370584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Rhéologie de la pièce équerre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Google Shape;114;p19" descr=""/>
          <p:cNvPicPr/>
          <p:nvPr/>
        </p:nvPicPr>
        <p:blipFill>
          <a:blip r:embed="rId1"/>
          <a:stretch/>
        </p:blipFill>
        <p:spPr>
          <a:xfrm>
            <a:off x="444960" y="1496880"/>
            <a:ext cx="8365320" cy="364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11760" y="500760"/>
            <a:ext cx="370584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Problème N°2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Double pivot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Solution : Pivot Ponctuelle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Google Shape;127;p21" descr=""/>
          <p:cNvPicPr/>
          <p:nvPr/>
        </p:nvPicPr>
        <p:blipFill>
          <a:blip r:embed="rId1"/>
          <a:stretch/>
        </p:blipFill>
        <p:spPr>
          <a:xfrm>
            <a:off x="4308120" y="1265400"/>
            <a:ext cx="4839120" cy="228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11760" y="500760"/>
            <a:ext cx="3705840" cy="25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-choix entre plaque mobile ou dremel mobile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Google Shape;133;p22" descr=""/>
          <p:cNvPicPr/>
          <p:nvPr/>
        </p:nvPicPr>
        <p:blipFill>
          <a:blip r:embed="rId1"/>
          <a:stretch/>
        </p:blipFill>
        <p:spPr>
          <a:xfrm>
            <a:off x="5514840" y="0"/>
            <a:ext cx="3628440" cy="5091120"/>
          </a:xfrm>
          <a:prstGeom prst="rect">
            <a:avLst/>
          </a:prstGeom>
          <a:ln>
            <a:noFill/>
          </a:ln>
        </p:spPr>
      </p:pic>
      <p:pic>
        <p:nvPicPr>
          <p:cNvPr id="107" name="Google Shape;134;p22" descr=""/>
          <p:cNvPicPr/>
          <p:nvPr/>
        </p:nvPicPr>
        <p:blipFill>
          <a:blip r:embed="rId2"/>
          <a:stretch/>
        </p:blipFill>
        <p:spPr>
          <a:xfrm>
            <a:off x="2372040" y="1362240"/>
            <a:ext cx="2835360" cy="378072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0" y="0"/>
            <a:ext cx="2999160" cy="29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i="1" lang="fr-FR" sz="2400" spc="-1" strike="noStrike" u="sng">
                <a:solidFill>
                  <a:srgbClr val="efefe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Baptiste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LibreOffice/5.2.6.2$Windows_x86 LibreOffice_project/a3100ed2409ebf1c212f5048fbe377c281438fdc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2019-03-15T14:14:07Z</dcterms:modified>
  <cp:revision>3</cp:revision>
  <dc:subject/>
  <dc:title/>
</cp:coreProperties>
</file>